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6" d="100"/>
          <a:sy n="76" d="100"/>
        </p:scale>
        <p:origin x="-120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13ABDC8-AE54-4525-8004-E232C1846F39}" type="datetimeFigureOut">
              <a:rPr lang="ru-RU" smtClean="0"/>
              <a:t>10.12.2019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12DA4A-8C28-4502-AE77-F3C6409419C7}" type="slidenum">
              <a:rPr lang="ru-RU" smtClean="0"/>
              <a:t>‹#›</a:t>
            </a:fld>
            <a:endParaRPr lang="ru-RU"/>
          </a:p>
        </p:txBody>
      </p:sp>
    </p:spTree>
    <p:extLst>
      <p:ext uri="{BB962C8B-B14F-4D97-AF65-F5344CB8AC3E}">
        <p14:creationId xmlns:p14="http://schemas.microsoft.com/office/powerpoint/2010/main" val="7000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3ABDC8-AE54-4525-8004-E232C1846F39}" type="datetimeFigureOut">
              <a:rPr lang="ru-RU" smtClean="0"/>
              <a:t>10.12.2019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12DA4A-8C28-4502-AE77-F3C6409419C7}" type="slidenum">
              <a:rPr lang="ru-RU" smtClean="0"/>
              <a:t>‹#›</a:t>
            </a:fld>
            <a:endParaRPr lang="ru-RU"/>
          </a:p>
        </p:txBody>
      </p:sp>
    </p:spTree>
    <p:extLst>
      <p:ext uri="{BB962C8B-B14F-4D97-AF65-F5344CB8AC3E}">
        <p14:creationId xmlns:p14="http://schemas.microsoft.com/office/powerpoint/2010/main" val="318967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3ABDC8-AE54-4525-8004-E232C1846F39}" type="datetimeFigureOut">
              <a:rPr lang="ru-RU" smtClean="0"/>
              <a:t>10.12.2019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12DA4A-8C28-4502-AE77-F3C6409419C7}" type="slidenum">
              <a:rPr lang="ru-RU" smtClean="0"/>
              <a:t>‹#›</a:t>
            </a:fld>
            <a:endParaRPr lang="ru-RU"/>
          </a:p>
        </p:txBody>
      </p:sp>
    </p:spTree>
    <p:extLst>
      <p:ext uri="{BB962C8B-B14F-4D97-AF65-F5344CB8AC3E}">
        <p14:creationId xmlns:p14="http://schemas.microsoft.com/office/powerpoint/2010/main" val="348001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3ABDC8-AE54-4525-8004-E232C1846F39}" type="datetimeFigureOut">
              <a:rPr lang="ru-RU" smtClean="0"/>
              <a:t>10.12.2019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12DA4A-8C28-4502-AE77-F3C6409419C7}" type="slidenum">
              <a:rPr lang="ru-RU" smtClean="0"/>
              <a:t>‹#›</a:t>
            </a:fld>
            <a:endParaRPr lang="ru-RU"/>
          </a:p>
        </p:txBody>
      </p:sp>
    </p:spTree>
    <p:extLst>
      <p:ext uri="{BB962C8B-B14F-4D97-AF65-F5344CB8AC3E}">
        <p14:creationId xmlns:p14="http://schemas.microsoft.com/office/powerpoint/2010/main" val="2685720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13ABDC8-AE54-4525-8004-E232C1846F39}" type="datetimeFigureOut">
              <a:rPr lang="ru-RU" smtClean="0"/>
              <a:t>10.12.2019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12DA4A-8C28-4502-AE77-F3C6409419C7}" type="slidenum">
              <a:rPr lang="ru-RU" smtClean="0"/>
              <a:t>‹#›</a:t>
            </a:fld>
            <a:endParaRPr lang="ru-RU"/>
          </a:p>
        </p:txBody>
      </p:sp>
    </p:spTree>
    <p:extLst>
      <p:ext uri="{BB962C8B-B14F-4D97-AF65-F5344CB8AC3E}">
        <p14:creationId xmlns:p14="http://schemas.microsoft.com/office/powerpoint/2010/main" val="522775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13ABDC8-AE54-4525-8004-E232C1846F39}" type="datetimeFigureOut">
              <a:rPr lang="ru-RU" smtClean="0"/>
              <a:t>10.12.2019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12DA4A-8C28-4502-AE77-F3C6409419C7}" type="slidenum">
              <a:rPr lang="ru-RU" smtClean="0"/>
              <a:t>‹#›</a:t>
            </a:fld>
            <a:endParaRPr lang="ru-RU"/>
          </a:p>
        </p:txBody>
      </p:sp>
    </p:spTree>
    <p:extLst>
      <p:ext uri="{BB962C8B-B14F-4D97-AF65-F5344CB8AC3E}">
        <p14:creationId xmlns:p14="http://schemas.microsoft.com/office/powerpoint/2010/main" val="926347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13ABDC8-AE54-4525-8004-E232C1846F39}" type="datetimeFigureOut">
              <a:rPr lang="ru-RU" smtClean="0"/>
              <a:t>10.12.2019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12DA4A-8C28-4502-AE77-F3C6409419C7}" type="slidenum">
              <a:rPr lang="ru-RU" smtClean="0"/>
              <a:t>‹#›</a:t>
            </a:fld>
            <a:endParaRPr lang="ru-RU"/>
          </a:p>
        </p:txBody>
      </p:sp>
    </p:spTree>
    <p:extLst>
      <p:ext uri="{BB962C8B-B14F-4D97-AF65-F5344CB8AC3E}">
        <p14:creationId xmlns:p14="http://schemas.microsoft.com/office/powerpoint/2010/main" val="2444371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13ABDC8-AE54-4525-8004-E232C1846F39}" type="datetimeFigureOut">
              <a:rPr lang="ru-RU" smtClean="0"/>
              <a:t>10.12.2019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12DA4A-8C28-4502-AE77-F3C6409419C7}" type="slidenum">
              <a:rPr lang="ru-RU" smtClean="0"/>
              <a:t>‹#›</a:t>
            </a:fld>
            <a:endParaRPr lang="ru-RU"/>
          </a:p>
        </p:txBody>
      </p:sp>
    </p:spTree>
    <p:extLst>
      <p:ext uri="{BB962C8B-B14F-4D97-AF65-F5344CB8AC3E}">
        <p14:creationId xmlns:p14="http://schemas.microsoft.com/office/powerpoint/2010/main" val="375824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13ABDC8-AE54-4525-8004-E232C1846F39}" type="datetimeFigureOut">
              <a:rPr lang="ru-RU" smtClean="0"/>
              <a:t>10.12.2019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12DA4A-8C28-4502-AE77-F3C6409419C7}" type="slidenum">
              <a:rPr lang="ru-RU" smtClean="0"/>
              <a:t>‹#›</a:t>
            </a:fld>
            <a:endParaRPr lang="ru-RU"/>
          </a:p>
        </p:txBody>
      </p:sp>
    </p:spTree>
    <p:extLst>
      <p:ext uri="{BB962C8B-B14F-4D97-AF65-F5344CB8AC3E}">
        <p14:creationId xmlns:p14="http://schemas.microsoft.com/office/powerpoint/2010/main" val="168402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13ABDC8-AE54-4525-8004-E232C1846F39}" type="datetimeFigureOut">
              <a:rPr lang="ru-RU" smtClean="0"/>
              <a:t>10.12.2019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12DA4A-8C28-4502-AE77-F3C6409419C7}" type="slidenum">
              <a:rPr lang="ru-RU" smtClean="0"/>
              <a:t>‹#›</a:t>
            </a:fld>
            <a:endParaRPr lang="ru-RU"/>
          </a:p>
        </p:txBody>
      </p:sp>
    </p:spTree>
    <p:extLst>
      <p:ext uri="{BB962C8B-B14F-4D97-AF65-F5344CB8AC3E}">
        <p14:creationId xmlns:p14="http://schemas.microsoft.com/office/powerpoint/2010/main" val="1566640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13ABDC8-AE54-4525-8004-E232C1846F39}" type="datetimeFigureOut">
              <a:rPr lang="ru-RU" smtClean="0"/>
              <a:t>10.12.2019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12DA4A-8C28-4502-AE77-F3C6409419C7}" type="slidenum">
              <a:rPr lang="ru-RU" smtClean="0"/>
              <a:t>‹#›</a:t>
            </a:fld>
            <a:endParaRPr lang="ru-RU"/>
          </a:p>
        </p:txBody>
      </p:sp>
    </p:spTree>
    <p:extLst>
      <p:ext uri="{BB962C8B-B14F-4D97-AF65-F5344CB8AC3E}">
        <p14:creationId xmlns:p14="http://schemas.microsoft.com/office/powerpoint/2010/main" val="655451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ABDC8-AE54-4525-8004-E232C1846F39}" type="datetimeFigureOut">
              <a:rPr lang="ru-RU" smtClean="0"/>
              <a:t>10.12.2019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2DA4A-8C28-4502-AE77-F3C6409419C7}" type="slidenum">
              <a:rPr lang="ru-RU" smtClean="0"/>
              <a:t>‹#›</a:t>
            </a:fld>
            <a:endParaRPr lang="ru-RU"/>
          </a:p>
        </p:txBody>
      </p:sp>
    </p:spTree>
    <p:extLst>
      <p:ext uri="{BB962C8B-B14F-4D97-AF65-F5344CB8AC3E}">
        <p14:creationId xmlns:p14="http://schemas.microsoft.com/office/powerpoint/2010/main" val="2723876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683568" y="1293679"/>
            <a:ext cx="7776864" cy="1323439"/>
          </a:xfrm>
          <a:prstGeom prst="rect">
            <a:avLst/>
          </a:prstGeom>
          <a:noFill/>
        </p:spPr>
        <p:txBody>
          <a:bodyPr wrap="square" rtlCol="0">
            <a:spAutoFit/>
          </a:bodyPr>
          <a:lstStyle/>
          <a:p>
            <a:r>
              <a:rPr lang="ru-RU" sz="4000" b="1" dirty="0" smtClean="0"/>
              <a:t>                     ФОТООТЧЕТ</a:t>
            </a:r>
          </a:p>
          <a:p>
            <a:r>
              <a:rPr lang="ru-RU" sz="4000" b="1" dirty="0" smtClean="0"/>
              <a:t>Украшение окон  к Новому году»                 </a:t>
            </a:r>
            <a:endParaRPr lang="ru-RU" sz="4000" b="1" dirty="0"/>
          </a:p>
        </p:txBody>
      </p:sp>
      <p:sp>
        <p:nvSpPr>
          <p:cNvPr id="3" name="Прямоугольник 2"/>
          <p:cNvSpPr/>
          <p:nvPr/>
        </p:nvSpPr>
        <p:spPr>
          <a:xfrm>
            <a:off x="5220072" y="5156969"/>
            <a:ext cx="3456384" cy="1200329"/>
          </a:xfrm>
          <a:prstGeom prst="rect">
            <a:avLst/>
          </a:prstGeom>
        </p:spPr>
        <p:txBody>
          <a:bodyPr wrap="square">
            <a:spAutoFit/>
          </a:bodyPr>
          <a:lstStyle/>
          <a:p>
            <a:r>
              <a:rPr lang="ru-RU" b="1" dirty="0">
                <a:latin typeface="Times New Roman" pitchFamily="18" charset="0"/>
                <a:cs typeface="Times New Roman" pitchFamily="18" charset="0"/>
              </a:rPr>
              <a:t>МБДОУ  д/с № 12 </a:t>
            </a:r>
          </a:p>
          <a:p>
            <a:r>
              <a:rPr lang="ru-RU" b="1" dirty="0">
                <a:latin typeface="Times New Roman" pitchFamily="18" charset="0"/>
                <a:cs typeface="Times New Roman" pitchFamily="18" charset="0"/>
              </a:rPr>
              <a:t>с . Георгиевка, старшая группа « Полянка».</a:t>
            </a:r>
          </a:p>
          <a:p>
            <a:r>
              <a:rPr lang="ru-RU" b="1" dirty="0">
                <a:latin typeface="Times New Roman" pitchFamily="18" charset="0"/>
                <a:cs typeface="Times New Roman" pitchFamily="18" charset="0"/>
              </a:rPr>
              <a:t>Воспитатель: Тюкавкина А.П.</a:t>
            </a:r>
          </a:p>
        </p:txBody>
      </p:sp>
    </p:spTree>
    <p:extLst>
      <p:ext uri="{BB962C8B-B14F-4D97-AF65-F5344CB8AC3E}">
        <p14:creationId xmlns:p14="http://schemas.microsoft.com/office/powerpoint/2010/main" val="1922559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890614" y="1174915"/>
            <a:ext cx="7272808" cy="4093428"/>
          </a:xfrm>
          <a:prstGeom prst="rect">
            <a:avLst/>
          </a:prstGeom>
          <a:noFill/>
        </p:spPr>
        <p:txBody>
          <a:bodyPr wrap="square" rtlCol="0">
            <a:spAutoFit/>
          </a:bodyPr>
          <a:lstStyle/>
          <a:p>
            <a:pPr algn="just"/>
            <a:r>
              <a:rPr lang="ru-RU" sz="2000" dirty="0" smtClean="0">
                <a:latin typeface="Times New Roman" pitchFamily="18" charset="0"/>
                <a:cs typeface="Times New Roman" pitchFamily="18" charset="0"/>
              </a:rPr>
              <a:t>С приближением </a:t>
            </a:r>
            <a:r>
              <a:rPr lang="ru-RU" sz="2000" b="1" dirty="0" smtClean="0">
                <a:latin typeface="Times New Roman" pitchFamily="18" charset="0"/>
                <a:cs typeface="Times New Roman" pitchFamily="18" charset="0"/>
              </a:rPr>
              <a:t>Нового года </a:t>
            </a:r>
            <a:r>
              <a:rPr lang="ru-RU" sz="2000" dirty="0" smtClean="0">
                <a:latin typeface="Times New Roman" pitchFamily="18" charset="0"/>
                <a:cs typeface="Times New Roman" pitchFamily="18" charset="0"/>
              </a:rPr>
              <a:t>все стараются  украсить интерьер разными необычными вещицами. Украшать  </a:t>
            </a:r>
            <a:r>
              <a:rPr lang="ru-RU" sz="2000" b="1" dirty="0" smtClean="0">
                <a:latin typeface="Times New Roman" pitchFamily="18" charset="0"/>
                <a:cs typeface="Times New Roman" pitchFamily="18" charset="0"/>
              </a:rPr>
              <a:t>окна к</a:t>
            </a: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Новому году</a:t>
            </a:r>
            <a:r>
              <a:rPr lang="ru-RU" sz="2000" dirty="0" smtClean="0">
                <a:latin typeface="Times New Roman" pitchFamily="18" charset="0"/>
                <a:cs typeface="Times New Roman" pitchFamily="18" charset="0"/>
              </a:rPr>
              <a:t> всегда интересно и увлекательно! Это занятие  всегда вызывает огромную радость и у детей и у взрослых. Чем ближе новогодние праздники, тем больше стараний прикладывается для украшения помещений. Что может быть прекрасней чем самим творить  радость! Можно использовать покупные украшения, можно просто вырезать из шаблона снежинки, украсить рисунками( росписью красками по стеклу)- каждое окно по своей тематике или по одной общей; кто-то рисует по стеклу обычной зубной пастой- с помощью губки. Мы выбрали в этом году вырезанные рисунки ( </a:t>
            </a:r>
            <a:r>
              <a:rPr lang="ru-RU" sz="2000" dirty="0" err="1" smtClean="0">
                <a:latin typeface="Times New Roman" pitchFamily="18" charset="0"/>
                <a:cs typeface="Times New Roman" pitchFamily="18" charset="0"/>
              </a:rPr>
              <a:t>вытанки</a:t>
            </a:r>
            <a:r>
              <a:rPr lang="ru-RU" sz="2000" dirty="0" smtClean="0">
                <a:latin typeface="Times New Roman" pitchFamily="18" charset="0"/>
                <a:cs typeface="Times New Roman" pitchFamily="18" charset="0"/>
              </a:rPr>
              <a:t>) из белой бумаги. </a:t>
            </a:r>
          </a:p>
          <a:p>
            <a:pPr algn="just"/>
            <a:r>
              <a:rPr lang="ru-RU" sz="2000" dirty="0" smtClean="0">
                <a:latin typeface="Times New Roman" pitchFamily="18" charset="0"/>
                <a:cs typeface="Times New Roman" pitchFamily="18" charset="0"/>
              </a:rPr>
              <a:t>Дети сказали нам : « Вы сотворили для нас сказку»</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531107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t="-7000" b="-7000"/>
          </a:stretch>
        </a:blipFill>
        <a:effectLst/>
      </p:bgPr>
    </p:bg>
    <p:spTree>
      <p:nvGrpSpPr>
        <p:cNvPr id="1" name=""/>
        <p:cNvGrpSpPr/>
        <p:nvPr/>
      </p:nvGrpSpPr>
      <p:grpSpPr>
        <a:xfrm>
          <a:off x="0" y="0"/>
          <a:ext cx="0" cy="0"/>
          <a:chOff x="0" y="0"/>
          <a:chExt cx="0" cy="0"/>
        </a:xfrm>
      </p:grpSpPr>
      <p:pic>
        <p:nvPicPr>
          <p:cNvPr id="3" name="Picture 3" descr="C:\Users\acer\Desktop\IMG_20191210_0752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692696"/>
            <a:ext cx="7470809"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53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050" name="Picture 2" descr="C:\Users\acer\Desktop\IMG_20191210_0754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548680"/>
            <a:ext cx="7272808" cy="598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996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074" name="Picture 2" descr="C:\Users\acer\Desktop\IMG_20191210_0753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548680"/>
            <a:ext cx="7416824"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481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3000" r="-3000"/>
          </a:stretch>
        </a:blipFill>
        <a:effectLst/>
      </p:bgPr>
    </p:bg>
    <p:spTree>
      <p:nvGrpSpPr>
        <p:cNvPr id="1" name=""/>
        <p:cNvGrpSpPr/>
        <p:nvPr/>
      </p:nvGrpSpPr>
      <p:grpSpPr>
        <a:xfrm>
          <a:off x="0" y="0"/>
          <a:ext cx="0" cy="0"/>
          <a:chOff x="0" y="0"/>
          <a:chExt cx="0" cy="0"/>
        </a:xfrm>
      </p:grpSpPr>
      <p:pic>
        <p:nvPicPr>
          <p:cNvPr id="4099" name="Picture 3" descr="C:\Users\acer\Desktop\IMG_20191210_0754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508503"/>
            <a:ext cx="7128792" cy="603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79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3000" r="-3000"/>
          </a:stretch>
        </a:blipFill>
        <a:effectLst/>
      </p:bgPr>
    </p:bg>
    <p:spTree>
      <p:nvGrpSpPr>
        <p:cNvPr id="1" name=""/>
        <p:cNvGrpSpPr/>
        <p:nvPr/>
      </p:nvGrpSpPr>
      <p:grpSpPr>
        <a:xfrm>
          <a:off x="0" y="0"/>
          <a:ext cx="0" cy="0"/>
          <a:chOff x="0" y="0"/>
          <a:chExt cx="0" cy="0"/>
        </a:xfrm>
      </p:grpSpPr>
      <p:pic>
        <p:nvPicPr>
          <p:cNvPr id="5122" name="Picture 2" descr="C:\Users\acer\Desktop\IMG_20191210_0753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350" y="476672"/>
            <a:ext cx="6912768" cy="596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506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t="-17000" b="-17000"/>
          </a:stretch>
        </a:blipFill>
        <a:effectLst/>
      </p:bgPr>
    </p:bg>
    <p:spTree>
      <p:nvGrpSpPr>
        <p:cNvPr id="1" name=""/>
        <p:cNvGrpSpPr/>
        <p:nvPr/>
      </p:nvGrpSpPr>
      <p:grpSpPr>
        <a:xfrm>
          <a:off x="0" y="0"/>
          <a:ext cx="0" cy="0"/>
          <a:chOff x="0" y="0"/>
          <a:chExt cx="0" cy="0"/>
        </a:xfrm>
      </p:grpSpPr>
      <p:pic>
        <p:nvPicPr>
          <p:cNvPr id="6146" name="Picture 2" descr="C:\Users\acer\Desktop\IMG_20191210_0754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9" y="260648"/>
            <a:ext cx="6912768" cy="615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3317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149</Words>
  <Application>Microsoft Office PowerPoint</Application>
  <PresentationFormat>Экран (4:3)</PresentationFormat>
  <Paragraphs>7</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chtyka65</dc:creator>
  <cp:lastModifiedBy>acer</cp:lastModifiedBy>
  <cp:revision>9</cp:revision>
  <dcterms:created xsi:type="dcterms:W3CDTF">2013-12-21T03:30:40Z</dcterms:created>
  <dcterms:modified xsi:type="dcterms:W3CDTF">2019-12-10T12:29:49Z</dcterms:modified>
</cp:coreProperties>
</file>