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9" r:id="rId4"/>
    <p:sldId id="260" r:id="rId5"/>
    <p:sldId id="266" r:id="rId6"/>
    <p:sldId id="273" r:id="rId7"/>
    <p:sldId id="271" r:id="rId8"/>
    <p:sldId id="272" r:id="rId9"/>
    <p:sldId id="270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random-160615140241-thumbnail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69" y="0"/>
            <a:ext cx="9239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8201" y="764703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Фотоотчёт  к празднику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422108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МБДОУ  д/с № 12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 . Георгиевка, старшая группа « Полянка».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Воспитатель: Тюкавкина А.П.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0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24133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acer\Desktop\РАБОТА САДИК\IMG_20191125_1655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7780"/>
            <a:ext cx="3797099" cy="452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50505" y="1144248"/>
            <a:ext cx="44838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Мама – это значит нежность,</a:t>
            </a:r>
          </a:p>
          <a:p>
            <a:r>
              <a:rPr lang="ru-RU" sz="2400" dirty="0" smtClean="0"/>
              <a:t>Это ласка, </a:t>
            </a:r>
            <a:r>
              <a:rPr lang="ru-RU" sz="2400" dirty="0"/>
              <a:t>д</a:t>
            </a:r>
            <a:r>
              <a:rPr lang="ru-RU" sz="2400" dirty="0" smtClean="0"/>
              <a:t>оброта,</a:t>
            </a:r>
          </a:p>
          <a:p>
            <a:r>
              <a:rPr lang="ru-RU" sz="2400" dirty="0" smtClean="0"/>
              <a:t>Мама- это безмятежность,</a:t>
            </a:r>
          </a:p>
          <a:p>
            <a:r>
              <a:rPr lang="ru-RU" sz="2400" dirty="0" smtClean="0"/>
              <a:t>Это радость , красота!</a:t>
            </a:r>
          </a:p>
          <a:p>
            <a:r>
              <a:rPr lang="ru-RU" sz="2400" dirty="0" smtClean="0"/>
              <a:t>Мама- это на ночь  сказка,</a:t>
            </a:r>
          </a:p>
          <a:p>
            <a:r>
              <a:rPr lang="ru-RU" sz="2400" dirty="0" smtClean="0"/>
              <a:t>Это утренний рассвет,</a:t>
            </a:r>
          </a:p>
          <a:p>
            <a:r>
              <a:rPr lang="ru-RU" sz="2400" dirty="0" smtClean="0"/>
              <a:t>Мама -в трудный час подсказка,</a:t>
            </a:r>
          </a:p>
          <a:p>
            <a:r>
              <a:rPr lang="ru-RU" sz="2400" dirty="0" smtClean="0"/>
              <a:t>Это мудрость и совет!</a:t>
            </a:r>
          </a:p>
          <a:p>
            <a:r>
              <a:rPr lang="ru-RU" sz="2400" dirty="0" smtClean="0"/>
              <a:t>Мама –это зелень лета,</a:t>
            </a:r>
          </a:p>
          <a:p>
            <a:r>
              <a:rPr lang="ru-RU" sz="2400" dirty="0" smtClean="0"/>
              <a:t>Это снег, осенний лист,</a:t>
            </a:r>
          </a:p>
          <a:p>
            <a:r>
              <a:rPr lang="ru-RU" sz="2400" dirty="0" smtClean="0"/>
              <a:t>Мама -это лучик света, </a:t>
            </a:r>
          </a:p>
          <a:p>
            <a:r>
              <a:rPr lang="ru-RU" sz="2400" dirty="0" smtClean="0"/>
              <a:t>Мама- это значит ЖИЗНЬ!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7135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63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24133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Вот и наша группа стала готовится к этому замечательному дню!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ходе беседы про маму один из воспитанников сказал: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нарисуем портрет наших мам  и подарим открытку .С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этого и началась наша подготовка к празднику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Вот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у нас получилось!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acer\Desktop\РАБОТА САДИК\IMG_20191122_1106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1" y="1396253"/>
            <a:ext cx="3801055" cy="268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cer\Desktop\РАБОТА САДИК\IMG_20191122_1107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56" y="1396254"/>
            <a:ext cx="4146644" cy="268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acer\Desktop\РАБОТА САДИК\IMG_20191122_1107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1" y="4084653"/>
            <a:ext cx="3801055" cy="243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acer\Desktop\РАБОТА САДИК\IMG_20191122_15211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56" y="4077072"/>
            <a:ext cx="4146644" cy="2439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77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241339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cer\Desktop\РАБОТА САДИК\IMG_20191122_1518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2088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41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24133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acer\Desktop\РАБОТА САДИК\IMG_20191125_1041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960440" cy="30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cer\Desktop\РАБОТА САДИК\IMG_20191125_1041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5"/>
            <a:ext cx="4104456" cy="30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cer\Desktop\РАБОТА САДИК\IMG_20191125_1602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94367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cer\Desktop\РАБОТА САДИК\IMG_20191125_16265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104455" cy="3096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7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24133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cer\Desktop\РАБОТА САДИК\IMG_20191126_1043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71617"/>
            <a:ext cx="3610655" cy="2965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1794" y="188640"/>
            <a:ext cx="852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Вот и наступил долгожданный праздник</a:t>
            </a:r>
            <a:r>
              <a:rPr lang="ru-RU" dirty="0" smtClean="0"/>
              <a:t>! Мамы  принимали участие  в конкурсах. </a:t>
            </a:r>
            <a:endParaRPr lang="ru-RU" dirty="0"/>
          </a:p>
        </p:txBody>
      </p:sp>
      <p:pic>
        <p:nvPicPr>
          <p:cNvPr id="7" name="Рисунок 6" descr="C:\Users\acer\Desktop\РАБОТА САДИК\IMG_20191126_1046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20" y="571617"/>
            <a:ext cx="3924436" cy="296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cer\Desktop\РАБОТА САДИК\IMG_20191126_1111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536808"/>
            <a:ext cx="3598645" cy="306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cer\Desktop\РАБОТА САДИК\IMG_20191126_1111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21" y="3536808"/>
            <a:ext cx="3924436" cy="3060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18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24133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acer\Desktop\РАБОТА САДИК\IMG_20191126_1111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88843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cer\Desktop\РАБОТА САДИК\IMG_20191126_1112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051951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cer\Desktop\РАБОТА САДИК\IMG_20191126_1111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392063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18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24133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1722" y="149133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Детям хотелось порадовать своих мам, и они очень старались: пели душевные песни, рассказывали трогательные стихи, т</a:t>
            </a:r>
            <a:r>
              <a:rPr lang="ru-RU" dirty="0" smtClean="0"/>
              <a:t>анцевали.</a:t>
            </a:r>
            <a:endParaRPr lang="ru-RU" dirty="0"/>
          </a:p>
        </p:txBody>
      </p:sp>
      <p:pic>
        <p:nvPicPr>
          <p:cNvPr id="4" name="Рисунок 3" descr="C:\Users\acer\Desktop\РАБОТА САДИК\IMG_20191126_1105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88843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cer\Desktop\РАБОТА САДИК\IMG_20191126_1106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969819"/>
            <a:ext cx="4012169" cy="282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cer\Desktop\РАБОТА САДИК\IMG_20191126_1106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3789040"/>
            <a:ext cx="385721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96145"/>
            <a:ext cx="4012168" cy="28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18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24133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acer\Desktop\РАБОТА САДИК\IMG_20191126_1118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456"/>
            <a:ext cx="4176464" cy="561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cer\Desktop\РАБОТА САДИК\IMG_20191126_1122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3456"/>
            <a:ext cx="4383506" cy="562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181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11</cp:revision>
  <dcterms:created xsi:type="dcterms:W3CDTF">2019-12-09T06:36:02Z</dcterms:created>
  <dcterms:modified xsi:type="dcterms:W3CDTF">2019-12-09T08:46:27Z</dcterms:modified>
</cp:coreProperties>
</file>