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0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18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3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9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6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9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6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5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3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8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E29D-132C-4377-BC97-A5BEE5CD9292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037392-7BC0-4C15-980C-ECAE01C22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0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9.aac"/><Relationship Id="rId7" Type="http://schemas.openxmlformats.org/officeDocument/2006/relationships/image" Target="../media/image19.jpg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aac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937" y="521143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Финансовая грамотность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0794" y="2313796"/>
            <a:ext cx="7766936" cy="1096899"/>
          </a:xfrm>
        </p:spPr>
        <p:txBody>
          <a:bodyPr/>
          <a:lstStyle/>
          <a:p>
            <a:r>
              <a:rPr lang="ru-RU" dirty="0" smtClean="0"/>
              <a:t>Выполнила воспитатель средней группы : Привалова М.Н.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2855685"/>
            <a:ext cx="5758694" cy="38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4" y="16373"/>
            <a:ext cx="8596668" cy="1320800"/>
          </a:xfrm>
        </p:spPr>
        <p:txBody>
          <a:bodyPr/>
          <a:lstStyle/>
          <a:p>
            <a:r>
              <a:rPr lang="ru-RU" dirty="0" smtClean="0"/>
              <a:t>«Дети рисуют сказочные деньги…»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162"/>
            <a:ext cx="2740438" cy="3725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20" y="1337173"/>
            <a:ext cx="3023018" cy="3916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1" y="2870978"/>
            <a:ext cx="3002340" cy="3787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1" y="0"/>
            <a:ext cx="2961564" cy="3132161"/>
          </a:xfrm>
          <a:prstGeom prst="rect">
            <a:avLst/>
          </a:prstGeom>
        </p:spPr>
      </p:pic>
      <p:pic>
        <p:nvPicPr>
          <p:cNvPr id="3" name="84F9D28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 flipH="1">
            <a:off x="10341238" y="4287790"/>
            <a:ext cx="1414581" cy="14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64275"/>
          </a:xfrm>
        </p:spPr>
        <p:txBody>
          <a:bodyPr/>
          <a:lstStyle/>
          <a:p>
            <a:pPr algn="ctr"/>
            <a:r>
              <a:rPr lang="ru-RU" dirty="0" err="1" smtClean="0"/>
              <a:t>Физкульт</a:t>
            </a:r>
            <a:r>
              <a:rPr lang="ru-RU" dirty="0" smtClean="0"/>
              <a:t>-минутка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80" y="969607"/>
            <a:ext cx="5049376" cy="5181600"/>
          </a:xfrm>
        </p:spPr>
      </p:pic>
      <p:pic>
        <p:nvPicPr>
          <p:cNvPr id="3" name="1E8EB9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0206" y="5032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0"/>
            <a:ext cx="8427841" cy="996286"/>
          </a:xfrm>
        </p:spPr>
        <p:txBody>
          <a:bodyPr>
            <a:normAutofit fontScale="90000"/>
          </a:bodyPr>
          <a:lstStyle/>
          <a:p>
            <a:r>
              <a:rPr lang="ru-RU" dirty="0"/>
              <a:t>«Покупаем продукты», </a:t>
            </a:r>
            <a:r>
              <a:rPr lang="ru-RU" dirty="0" smtClean="0"/>
              <a:t>сюжетно-ролевая игра </a:t>
            </a:r>
            <a:r>
              <a:rPr lang="ru-RU" dirty="0"/>
              <a:t>«Магазин».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7" y="1338144"/>
            <a:ext cx="3399109" cy="48262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26" y="1338144"/>
            <a:ext cx="3619696" cy="4826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84" y="1338143"/>
            <a:ext cx="3619696" cy="4826261"/>
          </a:xfrm>
          <a:prstGeom prst="rect">
            <a:avLst/>
          </a:prstGeom>
        </p:spPr>
      </p:pic>
      <p:pic>
        <p:nvPicPr>
          <p:cNvPr id="3" name="30D5B5A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13902" y="19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73457"/>
          </a:xfrm>
        </p:spPr>
        <p:txBody>
          <a:bodyPr/>
          <a:lstStyle/>
          <a:p>
            <a:r>
              <a:rPr lang="ru-RU" dirty="0" smtClean="0"/>
              <a:t>В заключении «Что такое банкомат?»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1" y="1433252"/>
            <a:ext cx="2917031" cy="3889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4" y="1433252"/>
            <a:ext cx="3152633" cy="4203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22" y="1433252"/>
            <a:ext cx="3536476" cy="4715301"/>
          </a:xfrm>
          <a:prstGeom prst="rect">
            <a:avLst/>
          </a:prstGeom>
        </p:spPr>
      </p:pic>
      <p:pic>
        <p:nvPicPr>
          <p:cNvPr id="3" name="D2A4B1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2534" y="5538953"/>
            <a:ext cx="609600" cy="609600"/>
          </a:xfrm>
          <a:prstGeom prst="rect">
            <a:avLst/>
          </a:prstGeom>
        </p:spPr>
      </p:pic>
      <p:pic>
        <p:nvPicPr>
          <p:cNvPr id="7" name="8CA1221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7183" y="5363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7" y="25612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9487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47" y="0"/>
            <a:ext cx="8596668" cy="39851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Финансовая </a:t>
            </a:r>
            <a:r>
              <a:rPr lang="ru-RU" b="1" dirty="0" smtClean="0">
                <a:solidFill>
                  <a:schemeClr val="tx1"/>
                </a:solidFill>
              </a:rPr>
              <a:t>грамотность.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психологическое качество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человека, показывающее степень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его осведомленности в финансовых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вопросах, умение зарабатывать 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управлять деньгами.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16" y="3862316"/>
            <a:ext cx="4285622" cy="2811440"/>
          </a:xfrm>
        </p:spPr>
      </p:pic>
    </p:spTree>
    <p:extLst>
      <p:ext uri="{BB962C8B-B14F-4D97-AF65-F5344CB8AC3E}">
        <p14:creationId xmlns:p14="http://schemas.microsoft.com/office/powerpoint/2010/main" val="39322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395785"/>
            <a:ext cx="7875470" cy="5950423"/>
          </a:xfrm>
        </p:spPr>
      </p:pic>
    </p:spTree>
    <p:extLst>
      <p:ext uri="{BB962C8B-B14F-4D97-AF65-F5344CB8AC3E}">
        <p14:creationId xmlns:p14="http://schemas.microsoft.com/office/powerpoint/2010/main" val="19749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09852"/>
            <a:ext cx="8980226" cy="5472618"/>
          </a:xfrm>
        </p:spPr>
      </p:pic>
      <p:pic>
        <p:nvPicPr>
          <p:cNvPr id="3" name="95427E5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6619" y="5477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8" y="74304"/>
            <a:ext cx="9063624" cy="6654042"/>
          </a:xfrm>
        </p:spPr>
      </p:pic>
      <p:pic>
        <p:nvPicPr>
          <p:cNvPr id="3" name="502E1D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3860" y="549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871"/>
            <a:ext cx="8596668" cy="15740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НОД в средней группе на тему « Знакомство с деньгами»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Цель: формирование основ финансовой грамотности у дошкольников.</a:t>
            </a:r>
          </a:p>
          <a:p>
            <a:pPr marL="0" indent="0">
              <a:buNone/>
            </a:pPr>
            <a:r>
              <a:rPr lang="ru-RU" sz="2800" dirty="0" smtClean="0"/>
              <a:t>Задачи</a:t>
            </a:r>
          </a:p>
          <a:p>
            <a:pPr marL="0" indent="0">
              <a:buNone/>
            </a:pPr>
            <a:r>
              <a:rPr lang="ru-RU" sz="2800" dirty="0" smtClean="0"/>
              <a:t>Образовательные:</a:t>
            </a:r>
          </a:p>
          <a:p>
            <a:pPr marL="0" indent="0">
              <a:buNone/>
            </a:pPr>
            <a:r>
              <a:rPr lang="ru-RU" sz="2800" dirty="0" smtClean="0"/>
              <a:t>-</a:t>
            </a:r>
            <a:r>
              <a:rPr lang="ru-RU" sz="2800" dirty="0"/>
              <a:t>познакомить детей с понятиями «деньги», «купюра», «монеты»;</a:t>
            </a:r>
          </a:p>
          <a:p>
            <a:pPr marL="0" indent="0">
              <a:buNone/>
            </a:pPr>
            <a:r>
              <a:rPr lang="ru-RU" sz="2800" dirty="0" smtClean="0"/>
              <a:t>-</a:t>
            </a:r>
            <a:r>
              <a:rPr lang="ru-RU" sz="2800" dirty="0"/>
              <a:t>расширять и активизировать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32958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7097" y="287892"/>
            <a:ext cx="164490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7893"/>
            <a:ext cx="8596668" cy="5753470"/>
          </a:xfrm>
        </p:spPr>
        <p:txBody>
          <a:bodyPr/>
          <a:lstStyle/>
          <a:p>
            <a:pPr algn="ctr"/>
            <a:r>
              <a:rPr lang="ru-RU" sz="2400" dirty="0"/>
              <a:t>Развивающие:</a:t>
            </a:r>
          </a:p>
          <a:p>
            <a:pPr algn="ctr"/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-развивать речевую активность детей.</a:t>
            </a:r>
          </a:p>
          <a:p>
            <a:endParaRPr lang="ru-RU" dirty="0"/>
          </a:p>
          <a:p>
            <a:pPr algn="ctr"/>
            <a:r>
              <a:rPr lang="ru-RU" sz="2400" dirty="0"/>
              <a:t>Воспитательные:</a:t>
            </a:r>
          </a:p>
          <a:p>
            <a:pPr algn="ctr"/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-воспитывать правильное отношение к деньгам, уважение к людям, умеющим хорошо </a:t>
            </a:r>
            <a:r>
              <a:rPr lang="ru-RU" sz="2400" dirty="0" err="1"/>
              <a:t>трМетоды</a:t>
            </a:r>
            <a:r>
              <a:rPr lang="ru-RU" sz="2400" dirty="0"/>
              <a:t> и приемы: рассказ воспитателя, беседа, вопросы.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Словарная работа: деньги, монеты, бумажные </a:t>
            </a:r>
            <a:r>
              <a:rPr lang="ru-RU" sz="2400" dirty="0" err="1" smtClean="0"/>
              <a:t>купюры.учиться</a:t>
            </a:r>
            <a:r>
              <a:rPr lang="ru-RU" sz="2400" dirty="0" smtClean="0"/>
              <a:t> </a:t>
            </a:r>
            <a:r>
              <a:rPr lang="ru-RU" sz="2400" dirty="0"/>
              <a:t>и честно зарабатывать деньги.</a:t>
            </a:r>
          </a:p>
        </p:txBody>
      </p:sp>
    </p:spTree>
    <p:extLst>
      <p:ext uri="{BB962C8B-B14F-4D97-AF65-F5344CB8AC3E}">
        <p14:creationId xmlns:p14="http://schemas.microsoft.com/office/powerpoint/2010/main" val="1127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8280"/>
            <a:ext cx="8596668" cy="191523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Предварительная работа: беседа о деньгах, рассматривание купюр и монет; чтение произведения К. Чуковского «Муха цокотуха»; разучивание физкультминутки «Покупаем продукты», сюжетно-ролевой игры «Магазин».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283417"/>
            <a:ext cx="5390866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033516"/>
            <a:ext cx="4723025" cy="4131338"/>
          </a:xfrm>
          <a:prstGeom prst="rect">
            <a:avLst/>
          </a:prstGeom>
        </p:spPr>
      </p:pic>
      <p:pic>
        <p:nvPicPr>
          <p:cNvPr id="3" name="342A8B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1318" y="511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254757"/>
            <a:ext cx="8038531" cy="135567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«К нам пришел почтальон и принес задания…»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883391"/>
            <a:ext cx="4217158" cy="4704545"/>
          </a:xfrm>
        </p:spPr>
      </p:pic>
      <p:pic>
        <p:nvPicPr>
          <p:cNvPr id="3" name="1A168B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3198" y="5700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176</Words>
  <Application>Microsoft Office PowerPoint</Application>
  <PresentationFormat>Широкоэкранный</PresentationFormat>
  <Paragraphs>25</Paragraphs>
  <Slides>14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Финансовая грамотность в ДОУ</vt:lpstr>
      <vt:lpstr>Финансовая грамотность.  это психологическое качество человека, показывающее степень его осведомленности в финансовых вопросах, умение зарабатывать и управлять деньгами.</vt:lpstr>
      <vt:lpstr>Презентация PowerPoint</vt:lpstr>
      <vt:lpstr>Презентация PowerPoint</vt:lpstr>
      <vt:lpstr>Презентация PowerPoint</vt:lpstr>
      <vt:lpstr>НОД в средней группе на тему « Знакомство с деньгами»</vt:lpstr>
      <vt:lpstr>Презентация PowerPoint</vt:lpstr>
      <vt:lpstr>Предварительная работа: беседа о деньгах, рассматривание купюр и монет; чтение произведения К. Чуковского «Муха цокотуха»; разучивание физкультминутки «Покупаем продукты», сюжетно-ролевой игры «Магазин».</vt:lpstr>
      <vt:lpstr>«К нам пришел почтальон и принес задания…»</vt:lpstr>
      <vt:lpstr>«Дети рисуют сказочные деньги…» </vt:lpstr>
      <vt:lpstr>Физкульт-минутка</vt:lpstr>
      <vt:lpstr>«Покупаем продукты», сюжетно-ролевая игра «Магазин».</vt:lpstr>
      <vt:lpstr>В заключении «Что такое банкомат?»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ДОУ</dc:title>
  <dc:creator>Евгений казёль</dc:creator>
  <cp:lastModifiedBy>Евгений казёль</cp:lastModifiedBy>
  <cp:revision>21</cp:revision>
  <dcterms:created xsi:type="dcterms:W3CDTF">2020-11-12T04:01:37Z</dcterms:created>
  <dcterms:modified xsi:type="dcterms:W3CDTF">2020-11-14T02:48:57Z</dcterms:modified>
</cp:coreProperties>
</file>